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6" r:id="rId4"/>
    <p:sldId id="268" r:id="rId5"/>
    <p:sldId id="259" r:id="rId6"/>
    <p:sldId id="267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0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E6BF4-14C0-7F41-9BC4-81E5F40878BE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6F218-BC55-8846-B320-BB0822656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worked on over the weekend was a a web application</a:t>
            </a:r>
            <a:r>
              <a:rPr lang="en-US" baseline="0" dirty="0" smtClean="0"/>
              <a:t> that changes the way people learn and acquire new languages.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6F218-BC55-8846-B320-BB0822656D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6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432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Linguistix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810" y="2268786"/>
            <a:ext cx="2559524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D44207-99B1-488E-B506-E10460643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E4A938E-9D51-410D-8201-788658806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A2042E9-E104-4EB2-BC2A-7202C91C2A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359973E-2127-4A68-8122-FD45CCA533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482D63C-D7E4-4249-B199-8CB5E90C78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8C142B6-0BC2-42A0-A92A-AAB6C8BEEB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C31A70B-E26C-4105-ABE9-B4E778AD47A2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8F3CF990-ACB8-443A-BB74-D36EC8A00B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0B98862-BEE1-44FB-A335-A1B9106B44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65F94F98-3A57-49AA-838E-91AAF600B6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7185CF21-0594-48C0-9F3E-254D6BCE9D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FBD68200-BC03-4015-860B-CD5C30CD7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0B5529D-5CAA-4BF2-B5C9-34705E7661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32A6F87-AC28-4AA8-B8A6-AEBC67BD0D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dirty="0" smtClean="0"/>
              <a:t>About Our App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96667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490" y="1346670"/>
            <a:ext cx="7796540" cy="3997828"/>
          </a:xfrm>
        </p:spPr>
        <p:txBody>
          <a:bodyPr/>
          <a:lstStyle/>
          <a:p>
            <a:r>
              <a:rPr lang="en-US" dirty="0" smtClean="0"/>
              <a:t>Currently, language learning apps are structured in a very clear-cut manner. </a:t>
            </a:r>
          </a:p>
          <a:p>
            <a:r>
              <a:rPr lang="en-US" dirty="0" smtClean="0"/>
              <a:t>They would have you study and read over concepts then you would be quizzed on the material. </a:t>
            </a:r>
          </a:p>
          <a:p>
            <a:r>
              <a:rPr lang="en-US" dirty="0" smtClean="0"/>
              <a:t>This is a very one dimensional and bland approach to learning language. </a:t>
            </a:r>
          </a:p>
          <a:p>
            <a:r>
              <a:rPr lang="en-US" dirty="0" smtClean="0"/>
              <a:t>There is no connection with language and culture.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39" y="4924770"/>
            <a:ext cx="3352800" cy="19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81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072" y="1448144"/>
            <a:ext cx="7796540" cy="3997828"/>
          </a:xfrm>
        </p:spPr>
        <p:txBody>
          <a:bodyPr/>
          <a:lstStyle/>
          <a:p>
            <a:r>
              <a:rPr lang="en-US" dirty="0" smtClean="0"/>
              <a:t>Current language learning apps are </a:t>
            </a:r>
            <a:r>
              <a:rPr lang="en-US" dirty="0" smtClean="0"/>
              <a:t>like </a:t>
            </a:r>
            <a:r>
              <a:rPr lang="en-US" dirty="0" err="1" smtClean="0"/>
              <a:t>Duolingo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What we noticed is that they </a:t>
            </a:r>
            <a:r>
              <a:rPr lang="en-US" dirty="0" smtClean="0"/>
              <a:t>employ </a:t>
            </a:r>
            <a:r>
              <a:rPr lang="en-US" dirty="0" smtClean="0"/>
              <a:t>traditional learning methods via tests and quizzes </a:t>
            </a:r>
            <a:r>
              <a:rPr lang="en-US" dirty="0" smtClean="0"/>
              <a:t>for language acquisition. It does not accurately measure how proficient you are in one language.  </a:t>
            </a:r>
          </a:p>
          <a:p>
            <a:r>
              <a:rPr lang="en-US" dirty="0" smtClean="0"/>
              <a:t>This process makes the language </a:t>
            </a:r>
            <a:r>
              <a:rPr lang="en-US" smtClean="0"/>
              <a:t>acquisition process frustrating </a:t>
            </a:r>
            <a:r>
              <a:rPr lang="en-US" dirty="0" smtClean="0"/>
              <a:t>and tedious. People want to learn languages fast, but they also want to apply what they’ve learned in real life.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657" y="5379189"/>
            <a:ext cx="2827482" cy="1413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65" y="5025302"/>
            <a:ext cx="1727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508" y="808056"/>
            <a:ext cx="7796540" cy="3997828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Linguistix</a:t>
            </a:r>
            <a:r>
              <a:rPr lang="en-US" dirty="0" smtClean="0"/>
              <a:t> is an educational web app. 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are designing an app that will help improve the way people learn languages. </a:t>
            </a:r>
            <a:endParaRPr lang="en-US" dirty="0" smtClean="0"/>
          </a:p>
          <a:p>
            <a:r>
              <a:rPr lang="en-US" dirty="0" smtClean="0"/>
              <a:t>It is a messaging platform that links people together to converse for the sake of learning language and culture. This way, people who are eager to learn will get an a genuine experience in learning new languages from talking to a human being.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39" y="4805884"/>
            <a:ext cx="3048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7" y="4579387"/>
            <a:ext cx="3653861" cy="20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781" y="1346670"/>
            <a:ext cx="7796540" cy="3997828"/>
          </a:xfrm>
        </p:spPr>
        <p:txBody>
          <a:bodyPr/>
          <a:lstStyle/>
          <a:p>
            <a:r>
              <a:rPr lang="en-US" dirty="0" smtClean="0"/>
              <a:t>Our target demographic is university students. </a:t>
            </a:r>
          </a:p>
          <a:p>
            <a:r>
              <a:rPr lang="en-US" dirty="0" smtClean="0"/>
              <a:t>They are more social able people, and will be more inclined to be active on the app. </a:t>
            </a:r>
          </a:p>
          <a:p>
            <a:r>
              <a:rPr lang="en-US" dirty="0" smtClean="0"/>
              <a:t>They are at the age where cognitive processing of learning new languages is getting harder.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789" y="4990937"/>
            <a:ext cx="178435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72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D44207-99B1-488E-B506-E10460643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E4A938E-9D51-410D-8201-788658806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A2042E9-E104-4EB2-BC2A-7202C91C2A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359973E-2127-4A68-8122-FD45CCA533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482D63C-D7E4-4249-B199-8CB5E90C78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8C142B6-0BC2-42A0-A92A-AAB6C8BEEB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C31A70B-E26C-4105-ABE9-B4E778AD47A2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8F3CF990-ACB8-443A-BB74-D36EC8A00B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0B98862-BEE1-44FB-A335-A1B9106B44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65F94F98-3A57-49AA-838E-91AAF600B6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7185CF21-0594-48C0-9F3E-254D6BCE9D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FBD68200-BC03-4015-860B-CD5C30CD7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0B5529D-5CAA-4BF2-B5C9-34705E7661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32A6F87-AC28-4AA8-B8A6-AEBC67BD0D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dirty="0" smtClean="0"/>
              <a:t>Plans for Development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08518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Development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926" y="1346670"/>
            <a:ext cx="7796540" cy="3997828"/>
          </a:xfrm>
        </p:spPr>
        <p:txBody>
          <a:bodyPr/>
          <a:lstStyle/>
          <a:p>
            <a:r>
              <a:rPr lang="en-US" dirty="0" smtClean="0"/>
              <a:t>Social Media integration </a:t>
            </a:r>
          </a:p>
          <a:p>
            <a:pPr lvl="1"/>
            <a:r>
              <a:rPr lang="en-US" dirty="0" smtClean="0"/>
              <a:t>Looking to expand upon the social media aspect of the web app. Also integrate foreign social media platforms.</a:t>
            </a:r>
          </a:p>
          <a:p>
            <a:r>
              <a:rPr lang="en-US" dirty="0" smtClean="0"/>
              <a:t>Mobile application </a:t>
            </a:r>
          </a:p>
          <a:p>
            <a:pPr lvl="1"/>
            <a:r>
              <a:rPr lang="en-US" dirty="0" smtClean="0"/>
              <a:t>For iOS and Android users.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03" y="4552950"/>
            <a:ext cx="30734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7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demonstration of our app!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39" y="3810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5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461</TotalTime>
  <Words>317</Words>
  <Application>Microsoft Macintosh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MS Shell Dlg 2</vt:lpstr>
      <vt:lpstr>Wingdings</vt:lpstr>
      <vt:lpstr>Wingdings 3</vt:lpstr>
      <vt:lpstr>Arial</vt:lpstr>
      <vt:lpstr>Madison</vt:lpstr>
      <vt:lpstr>Linguistix</vt:lpstr>
      <vt:lpstr>About Our App</vt:lpstr>
      <vt:lpstr>Market Analysis</vt:lpstr>
      <vt:lpstr>Market Analysis</vt:lpstr>
      <vt:lpstr>About Our App</vt:lpstr>
      <vt:lpstr>Demand Validation</vt:lpstr>
      <vt:lpstr>Plans for Development</vt:lpstr>
      <vt:lpstr>Plans for Development </vt:lpstr>
      <vt:lpstr>App Demo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Linguistix</dc:title>
  <dc:creator>kennith.fung4@gmail.com</dc:creator>
  <cp:lastModifiedBy>kennith.fung4@gmail.com</cp:lastModifiedBy>
  <cp:revision>30</cp:revision>
  <dcterms:created xsi:type="dcterms:W3CDTF">2018-03-04T03:43:06Z</dcterms:created>
  <dcterms:modified xsi:type="dcterms:W3CDTF">2018-03-04T19:34:24Z</dcterms:modified>
</cp:coreProperties>
</file>